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B57"/>
    <a:srgbClr val="E92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267" y="-18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464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128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083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227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08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67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306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45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035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393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231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F7267-4C80-46DB-BCF2-8E3FC3385133}" type="datetimeFigureOut">
              <a:rPr lang="en-US" smtClean="0"/>
              <a:t>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CA675-0C81-4469-8418-6EFC1714F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3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 rot="10800000">
            <a:off x="4145243" y="2980905"/>
            <a:ext cx="853514" cy="896190"/>
            <a:chOff x="4145243" y="2980905"/>
            <a:chExt cx="853514" cy="89619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5243" y="2980905"/>
              <a:ext cx="853514" cy="896190"/>
            </a:xfrm>
            <a:prstGeom prst="rect">
              <a:avLst/>
            </a:prstGeom>
          </p:spPr>
        </p:pic>
        <p:sp>
          <p:nvSpPr>
            <p:cNvPr id="5" name="Right Triangle 4"/>
            <p:cNvSpPr/>
            <p:nvPr/>
          </p:nvSpPr>
          <p:spPr>
            <a:xfrm rot="10800000">
              <a:off x="4495800" y="3124200"/>
              <a:ext cx="381000" cy="381000"/>
            </a:xfrm>
            <a:prstGeom prst="rtTriangle">
              <a:avLst/>
            </a:prstGeom>
            <a:solidFill>
              <a:srgbClr val="E9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 rot="10800000">
            <a:off x="2819400" y="2362200"/>
            <a:ext cx="304800" cy="304800"/>
            <a:chOff x="2819400" y="2362200"/>
            <a:chExt cx="304800" cy="304800"/>
          </a:xfrm>
        </p:grpSpPr>
        <p:sp>
          <p:nvSpPr>
            <p:cNvPr id="7" name="Oval 6"/>
            <p:cNvSpPr/>
            <p:nvPr/>
          </p:nvSpPr>
          <p:spPr>
            <a:xfrm>
              <a:off x="2819400" y="2362200"/>
              <a:ext cx="304800" cy="304800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L-Shape 11"/>
            <p:cNvSpPr/>
            <p:nvPr/>
          </p:nvSpPr>
          <p:spPr>
            <a:xfrm rot="8043649">
              <a:off x="2895600" y="2464905"/>
              <a:ext cx="152400" cy="152400"/>
            </a:xfrm>
            <a:prstGeom prst="corner">
              <a:avLst>
                <a:gd name="adj1" fmla="val 36957"/>
                <a:gd name="adj2" fmla="val 347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840442" y="2395405"/>
            <a:ext cx="304800" cy="304800"/>
            <a:chOff x="2819400" y="2362200"/>
            <a:chExt cx="304800" cy="304800"/>
          </a:xfrm>
        </p:grpSpPr>
        <p:sp>
          <p:nvSpPr>
            <p:cNvPr id="15" name="Oval 14"/>
            <p:cNvSpPr/>
            <p:nvPr/>
          </p:nvSpPr>
          <p:spPr>
            <a:xfrm>
              <a:off x="2819400" y="2362200"/>
              <a:ext cx="304800" cy="304800"/>
            </a:xfrm>
            <a:prstGeom prst="ellipse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L-Shape 15"/>
            <p:cNvSpPr/>
            <p:nvPr/>
          </p:nvSpPr>
          <p:spPr>
            <a:xfrm rot="8043649">
              <a:off x="2895600" y="2464905"/>
              <a:ext cx="152400" cy="152400"/>
            </a:xfrm>
            <a:prstGeom prst="corner">
              <a:avLst>
                <a:gd name="adj1" fmla="val 36957"/>
                <a:gd name="adj2" fmla="val 3478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867400" y="2948940"/>
            <a:ext cx="853515" cy="896112"/>
            <a:chOff x="5638800" y="2514600"/>
            <a:chExt cx="853515" cy="896112"/>
          </a:xfrm>
        </p:grpSpPr>
        <p:sp>
          <p:nvSpPr>
            <p:cNvPr id="2" name="Right Triangle 1"/>
            <p:cNvSpPr/>
            <p:nvPr/>
          </p:nvSpPr>
          <p:spPr>
            <a:xfrm>
              <a:off x="5638800" y="2514600"/>
              <a:ext cx="853515" cy="896112"/>
            </a:xfrm>
            <a:prstGeom prst="rtTriangle">
              <a:avLst/>
            </a:prstGeom>
            <a:solidFill>
              <a:srgbClr val="FF3B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5" name="Right Triangle 24"/>
            <p:cNvSpPr/>
            <p:nvPr/>
          </p:nvSpPr>
          <p:spPr>
            <a:xfrm>
              <a:off x="5715000" y="2918460"/>
              <a:ext cx="381000" cy="381000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11508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76199" y="1"/>
            <a:ext cx="11125199" cy="6781799"/>
            <a:chOff x="-76199" y="1"/>
            <a:chExt cx="11125199" cy="6781799"/>
          </a:xfrm>
        </p:grpSpPr>
        <p:grpSp>
          <p:nvGrpSpPr>
            <p:cNvPr id="6" name="Group 5"/>
            <p:cNvGrpSpPr/>
            <p:nvPr/>
          </p:nvGrpSpPr>
          <p:grpSpPr>
            <a:xfrm>
              <a:off x="-76199" y="1298217"/>
              <a:ext cx="9143999" cy="5483583"/>
              <a:chOff x="-152400" y="1145816"/>
              <a:chExt cx="10058401" cy="5712184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4151909" y="1103908"/>
                <a:ext cx="4650183" cy="6858000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251"/>
              <a:stretch/>
            </p:blipFill>
            <p:spPr>
              <a:xfrm>
                <a:off x="-152400" y="1145816"/>
                <a:ext cx="4433106" cy="5712184"/>
              </a:xfrm>
              <a:prstGeom prst="rect">
                <a:avLst/>
              </a:prstGeom>
            </p:spPr>
          </p:pic>
        </p:grpSp>
        <p:sp>
          <p:nvSpPr>
            <p:cNvPr id="7" name="Snip Single Corner Rectangle 6"/>
            <p:cNvSpPr/>
            <p:nvPr/>
          </p:nvSpPr>
          <p:spPr>
            <a:xfrm rot="10800000">
              <a:off x="1143000" y="1"/>
              <a:ext cx="8001000" cy="1142999"/>
            </a:xfrm>
            <a:prstGeom prst="snip1Rect">
              <a:avLst>
                <a:gd name="adj" fmla="val 36061"/>
              </a:avLst>
            </a:prstGeom>
            <a:gradFill flip="none" rotWithShape="1">
              <a:gsLst>
                <a:gs pos="0">
                  <a:schemeClr val="accent5">
                    <a:lumMod val="40000"/>
                    <a:lumOff val="60000"/>
                  </a:schemeClr>
                </a:gs>
                <a:gs pos="23000">
                  <a:srgbClr val="002060"/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162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371600" y="304800"/>
              <a:ext cx="7772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solidFill>
                    <a:schemeClr val="bg1"/>
                  </a:solidFill>
                </a:rPr>
                <a:t>1</a:t>
              </a:r>
              <a:r>
                <a:rPr lang="en-US" sz="2800" b="1" baseline="30000" dirty="0" smtClean="0">
                  <a:solidFill>
                    <a:schemeClr val="bg1"/>
                  </a:solidFill>
                </a:rPr>
                <a:t>st</a:t>
              </a:r>
              <a:r>
                <a:rPr lang="en-US" sz="2800" b="1" dirty="0" smtClean="0">
                  <a:solidFill>
                    <a:schemeClr val="bg1"/>
                  </a:solidFill>
                </a:rPr>
                <a:t> Place   at   Pinnacle – 15 University Level I.T. Fest</a:t>
              </a:r>
              <a:endParaRPr 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276600" y="681335"/>
              <a:ext cx="777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St. Philomena College, Puttur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8377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12420600" cy="6858000"/>
            <a:chOff x="0" y="0"/>
            <a:chExt cx="12420600" cy="6858000"/>
          </a:xfrm>
        </p:grpSpPr>
        <p:grpSp>
          <p:nvGrpSpPr>
            <p:cNvPr id="12" name="Group 11"/>
            <p:cNvGrpSpPr/>
            <p:nvPr/>
          </p:nvGrpSpPr>
          <p:grpSpPr>
            <a:xfrm>
              <a:off x="990599" y="0"/>
              <a:ext cx="11430001" cy="6781800"/>
              <a:chOff x="990599" y="0"/>
              <a:chExt cx="11430001" cy="678180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1143000" y="0"/>
                <a:ext cx="11277600" cy="1298216"/>
                <a:chOff x="1143000" y="0"/>
                <a:chExt cx="11277600" cy="1298216"/>
              </a:xfrm>
            </p:grpSpPr>
            <p:sp>
              <p:nvSpPr>
                <p:cNvPr id="7" name="Snip Single Corner Rectangle 6"/>
                <p:cNvSpPr/>
                <p:nvPr/>
              </p:nvSpPr>
              <p:spPr>
                <a:xfrm rot="10800000">
                  <a:off x="1143000" y="0"/>
                  <a:ext cx="8001000" cy="1298216"/>
                </a:xfrm>
                <a:prstGeom prst="snip1Rect">
                  <a:avLst>
                    <a:gd name="adj" fmla="val 36061"/>
                  </a:avLst>
                </a:prstGeom>
                <a:gradFill flip="none" rotWithShape="1">
                  <a:gsLst>
                    <a:gs pos="0">
                      <a:schemeClr val="accent5">
                        <a:lumMod val="40000"/>
                        <a:lumOff val="60000"/>
                      </a:schemeClr>
                    </a:gs>
                    <a:gs pos="9000">
                      <a:srgbClr val="002060"/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16200000" scaled="1"/>
                  <a:tileRect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TextBox 7"/>
                <p:cNvSpPr txBox="1"/>
                <p:nvPr/>
              </p:nvSpPr>
              <p:spPr>
                <a:xfrm>
                  <a:off x="1524000" y="76200"/>
                  <a:ext cx="7772400" cy="9541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 smtClean="0">
                      <a:solidFill>
                        <a:schemeClr val="bg1"/>
                      </a:solidFill>
                    </a:rPr>
                    <a:t>1</a:t>
                  </a:r>
                  <a:r>
                    <a:rPr lang="en-US" sz="2800" b="1" baseline="30000" dirty="0" smtClean="0">
                      <a:solidFill>
                        <a:schemeClr val="bg1"/>
                      </a:solidFill>
                    </a:rPr>
                    <a:t>st</a:t>
                  </a:r>
                  <a:r>
                    <a:rPr lang="en-US" sz="2800" b="1" dirty="0" smtClean="0">
                      <a:solidFill>
                        <a:schemeClr val="bg1"/>
                      </a:solidFill>
                    </a:rPr>
                    <a:t> Place in Web Designing</a:t>
                  </a:r>
                </a:p>
                <a:p>
                  <a:r>
                    <a:rPr lang="en-US" sz="2800" b="1" dirty="0" smtClean="0">
                      <a:solidFill>
                        <a:schemeClr val="bg1"/>
                      </a:solidFill>
                    </a:rPr>
                    <a:t> at Composite-14 Nationa</a:t>
                  </a:r>
                  <a:r>
                    <a:rPr lang="en-US" sz="2800" b="1" dirty="0">
                      <a:solidFill>
                        <a:schemeClr val="bg1"/>
                      </a:solidFill>
                    </a:rPr>
                    <a:t>l</a:t>
                  </a:r>
                  <a:r>
                    <a:rPr lang="en-US" sz="2800" b="1" dirty="0" smtClean="0">
                      <a:solidFill>
                        <a:schemeClr val="bg1"/>
                      </a:solidFill>
                    </a:rPr>
                    <a:t> Level   I.T.  Fest</a:t>
                  </a:r>
                  <a:endParaRPr lang="en-US" sz="28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4648200" y="833735"/>
                  <a:ext cx="77724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 smtClean="0">
                      <a:solidFill>
                        <a:schemeClr val="bg1"/>
                      </a:solidFill>
                    </a:rPr>
                    <a:t>St. Aloysius College, Mangaluru</a:t>
                  </a:r>
                  <a:endParaRPr lang="en-US" sz="2400" b="1" dirty="0">
                    <a:solidFill>
                      <a:schemeClr val="bg1"/>
                    </a:solidFill>
                  </a:endParaRPr>
                </a:p>
              </p:txBody>
            </p:sp>
          </p:grpSp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3744340" y="1458340"/>
                <a:ext cx="4462272" cy="6184648"/>
              </a:xfrm>
              <a:prstGeom prst="rect">
                <a:avLst/>
              </a:prstGeom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90599" y="1295400"/>
                <a:ext cx="2514601" cy="5486400"/>
              </a:xfrm>
              <a:prstGeom prst="rect">
                <a:avLst/>
              </a:prstGeom>
            </p:spPr>
          </p:pic>
        </p:grpSp>
        <p:sp>
          <p:nvSpPr>
            <p:cNvPr id="13" name="Rectangle 12"/>
            <p:cNvSpPr/>
            <p:nvPr/>
          </p:nvSpPr>
          <p:spPr>
            <a:xfrm>
              <a:off x="0" y="0"/>
              <a:ext cx="2883151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09596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0"/>
            <a:ext cx="12420600" cy="6873240"/>
            <a:chOff x="0" y="0"/>
            <a:chExt cx="12420600" cy="687324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953" r="11141" b="8688"/>
            <a:stretch/>
          </p:blipFill>
          <p:spPr>
            <a:xfrm>
              <a:off x="1143000" y="2007870"/>
              <a:ext cx="7904922" cy="4545330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0" y="0"/>
              <a:ext cx="12420600" cy="6858000"/>
              <a:chOff x="0" y="0"/>
              <a:chExt cx="12420600" cy="6858000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1143000" y="0"/>
                <a:ext cx="11277600" cy="1298216"/>
                <a:chOff x="1143000" y="0"/>
                <a:chExt cx="11277600" cy="1298216"/>
              </a:xfrm>
            </p:grpSpPr>
            <p:sp>
              <p:nvSpPr>
                <p:cNvPr id="7" name="Snip Single Corner Rectangle 6"/>
                <p:cNvSpPr/>
                <p:nvPr/>
              </p:nvSpPr>
              <p:spPr>
                <a:xfrm rot="10800000">
                  <a:off x="1143000" y="0"/>
                  <a:ext cx="8001000" cy="1298216"/>
                </a:xfrm>
                <a:prstGeom prst="snip1Rect">
                  <a:avLst>
                    <a:gd name="adj" fmla="val 36061"/>
                  </a:avLst>
                </a:prstGeom>
                <a:gradFill flip="none" rotWithShape="1">
                  <a:gsLst>
                    <a:gs pos="0">
                      <a:schemeClr val="accent5">
                        <a:lumMod val="40000"/>
                        <a:lumOff val="60000"/>
                      </a:schemeClr>
                    </a:gs>
                    <a:gs pos="9000">
                      <a:srgbClr val="002060"/>
                    </a:gs>
                    <a:gs pos="100000">
                      <a:schemeClr val="tx1">
                        <a:lumMod val="95000"/>
                        <a:lumOff val="5000"/>
                      </a:schemeClr>
                    </a:gs>
                  </a:gsLst>
                  <a:lin ang="16200000" scaled="1"/>
                  <a:tileRect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TextBox 7"/>
                <p:cNvSpPr txBox="1"/>
                <p:nvPr/>
              </p:nvSpPr>
              <p:spPr>
                <a:xfrm>
                  <a:off x="1524000" y="76200"/>
                  <a:ext cx="7772400" cy="9541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 smtClean="0">
                      <a:solidFill>
                        <a:schemeClr val="bg1"/>
                      </a:solidFill>
                    </a:rPr>
                    <a:t>1</a:t>
                  </a:r>
                  <a:r>
                    <a:rPr lang="en-US" sz="2800" b="1" baseline="30000" dirty="0" smtClean="0">
                      <a:solidFill>
                        <a:schemeClr val="bg1"/>
                      </a:solidFill>
                    </a:rPr>
                    <a:t>st</a:t>
                  </a:r>
                  <a:r>
                    <a:rPr lang="en-US" sz="2800" b="1" dirty="0" smtClean="0">
                      <a:solidFill>
                        <a:schemeClr val="bg1"/>
                      </a:solidFill>
                    </a:rPr>
                    <a:t> Place in Web Designing</a:t>
                  </a:r>
                </a:p>
                <a:p>
                  <a:r>
                    <a:rPr lang="en-US" sz="2800" b="1" dirty="0" smtClean="0">
                      <a:solidFill>
                        <a:schemeClr val="bg1"/>
                      </a:solidFill>
                    </a:rPr>
                    <a:t> at Techno Tarang-15 State Level   I.T.  Fest</a:t>
                  </a:r>
                  <a:endParaRPr lang="en-US" sz="28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4648200" y="833735"/>
                  <a:ext cx="77724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b="1" dirty="0" smtClean="0">
                      <a:solidFill>
                        <a:schemeClr val="bg1"/>
                      </a:solidFill>
                    </a:rPr>
                    <a:t>Vivekananda College, Puttur</a:t>
                  </a:r>
                  <a:endParaRPr lang="en-US" sz="2400" b="1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3" name="Rectangle 12"/>
              <p:cNvSpPr/>
              <p:nvPr/>
            </p:nvSpPr>
            <p:spPr>
              <a:xfrm>
                <a:off x="0" y="0"/>
                <a:ext cx="2883151" cy="6858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1386840"/>
              <a:ext cx="2883700" cy="5486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9369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2500</TotalTime>
  <Words>54</Words>
  <Application>Microsoft Office PowerPoint</Application>
  <PresentationFormat>On-screen Show (4:3)</PresentationFormat>
  <Paragraphs>8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JAX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JACKSON NAIK</dc:creator>
  <cp:lastModifiedBy>JACKSON NAIK</cp:lastModifiedBy>
  <cp:revision>10</cp:revision>
  <dcterms:created xsi:type="dcterms:W3CDTF">2015-01-26T04:22:22Z</dcterms:created>
  <dcterms:modified xsi:type="dcterms:W3CDTF">2015-01-31T02:30:15Z</dcterms:modified>
</cp:coreProperties>
</file>

<file path=docProps/thumbnail.jpeg>
</file>